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58" r:id="rId3"/>
    <p:sldId id="259" r:id="rId4"/>
    <p:sldId id="260" r:id="rId5"/>
    <p:sldId id="261" r:id="rId6"/>
    <p:sldId id="264" r:id="rId7"/>
    <p:sldId id="265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A9D0C92-42F9-4377-5FD9-8AA81ACC62C7}" v="4" dt="2023-11-12T22:33:22.767"/>
    <p1510:client id="{A0175A63-0814-BB73-EBE0-1612D20CD3A7}" v="70" dt="2023-11-12T22:30:51.250"/>
    <p1510:client id="{CED6D123-1F14-157C-BF7C-28A85DE72309}" v="14" dt="2023-11-12T22:17:16.700"/>
    <p1510:client id="{E574C6D0-8DF3-43E5-B0D3-8DB910981FB1}" v="15" dt="2023-11-10T20:41:16.1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E37993-A6D1-4C6E-A93C-3B7B2298CC83}" type="datetimeFigureOut">
              <a:t>12/11/2023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CF8590-425A-40AC-8A14-F42C16586B68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98413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1D332-2E8D-41BA-99B6-8C5F0BA3C72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1901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1D332-2E8D-41BA-99B6-8C5F0BA3C72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2621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81D332-2E8D-41BA-99B6-8C5F0BA3C72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2621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6838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6588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06397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40052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81375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4613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4421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085334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782815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7836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5566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de-DE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de-DE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E51C7C-CEA3-4CAA-BE4B-344879E7C377}" type="datetimeFigureOut">
              <a:rPr lang="de-DE" smtClean="0"/>
              <a:t>12.11.2023</a:t>
            </a:fld>
            <a:endParaRPr lang="de-DE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FE2FE-B55E-4328-8F5C-2CEB8781A47B}" type="slidenum">
              <a:rPr lang="de-DE" smtClean="0"/>
              <a:t>‹nº›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75746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jpe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788D8B56-2313-4EF4-4F0D-ED8D4726E6AD}"/>
              </a:ext>
            </a:extLst>
          </p:cNvPr>
          <p:cNvSpPr/>
          <p:nvPr/>
        </p:nvSpPr>
        <p:spPr>
          <a:xfrm>
            <a:off x="1942109" y="989609"/>
            <a:ext cx="8336643" cy="4916715"/>
          </a:xfrm>
          <a:prstGeom prst="rect">
            <a:avLst/>
          </a:prstGeom>
          <a:solidFill>
            <a:srgbClr val="DCF0FC">
              <a:alpha val="69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111897" y="2460892"/>
            <a:ext cx="5962670" cy="1927205"/>
          </a:xfrm>
        </p:spPr>
        <p:txBody>
          <a:bodyPr rtlCol="0" anchor="ctr">
            <a:normAutofit/>
          </a:bodyPr>
          <a:lstStyle/>
          <a:p>
            <a:pPr algn="ctr"/>
            <a:r>
              <a:rPr lang="pt-BR" dirty="0">
                <a:latin typeface="Goudy Old Style"/>
              </a:rPr>
              <a:t>SAFE FLOOD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698953" y="4171884"/>
            <a:ext cx="4789423" cy="973108"/>
          </a:xfrm>
          <a:noFill/>
        </p:spPr>
        <p:txBody>
          <a:bodyPr rtlCol="0" anchor="b">
            <a:normAutofit/>
          </a:bodyPr>
          <a:lstStyle/>
          <a:p>
            <a:pPr algn="just" rtl="0"/>
            <a:endParaRPr lang="pt-BR"/>
          </a:p>
          <a:p>
            <a:pPr algn="just"/>
            <a:endParaRPr lang="pt-BR" dirty="0"/>
          </a:p>
          <a:p>
            <a:pPr algn="just"/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674857A-611B-B50F-FC75-E7784F180698}"/>
              </a:ext>
            </a:extLst>
          </p:cNvPr>
          <p:cNvSpPr/>
          <p:nvPr/>
        </p:nvSpPr>
        <p:spPr>
          <a:xfrm>
            <a:off x="1941285" y="989609"/>
            <a:ext cx="8337467" cy="491506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7497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3F28B420-6535-77E8-BF84-F4D9ADB889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4"/>
            <a:ext cx="12152415" cy="685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4717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Interface gráfica do usuário, Texto&#10;&#10;Descrição gerada automaticamente">
            <a:extLst>
              <a:ext uri="{FF2B5EF4-FFF2-40B4-BE49-F238E27FC236}">
                <a16:creationId xmlns:a16="http://schemas.microsoft.com/office/drawing/2014/main" id="{9D48396A-ABC6-BED7-EBB1-DE1D64058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4"/>
            <a:ext cx="12152415" cy="685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2980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la de computador com ícones coloridos&#10;&#10;Descrição gerada automaticamente">
            <a:extLst>
              <a:ext uri="{FF2B5EF4-FFF2-40B4-BE49-F238E27FC236}">
                <a16:creationId xmlns:a16="http://schemas.microsoft.com/office/drawing/2014/main" id="{5605E1BC-7EB5-2672-8E65-657AE8C613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4"/>
            <a:ext cx="12191999" cy="6853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717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xto, Email&#10;&#10;Descrição gerada automaticamente">
            <a:extLst>
              <a:ext uri="{FF2B5EF4-FFF2-40B4-BE49-F238E27FC236}">
                <a16:creationId xmlns:a16="http://schemas.microsoft.com/office/drawing/2014/main" id="{5F0618C3-DEB2-1817-8EB5-49B24AB1D6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74"/>
            <a:ext cx="12191999" cy="6853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4465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Uma imagem contendo eletrônico, circuito&#10;&#10;Descrição gerada automaticamente">
            <a:extLst>
              <a:ext uri="{FF2B5EF4-FFF2-40B4-BE49-F238E27FC236}">
                <a16:creationId xmlns:a16="http://schemas.microsoft.com/office/drawing/2014/main" id="{AC7C496D-B4E9-A0F0-6237-D316232C30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8960" y="575099"/>
            <a:ext cx="4171554" cy="5549600"/>
          </a:xfrm>
          <a:prstGeom prst="rect">
            <a:avLst/>
          </a:prstGeom>
        </p:spPr>
      </p:pic>
      <p:pic>
        <p:nvPicPr>
          <p:cNvPr id="13" name="WhatsApp Video 2023-11-12 at 19.19.36">
            <a:hlinkClick r:id="" action="ppaction://media"/>
            <a:extLst>
              <a:ext uri="{FF2B5EF4-FFF2-40B4-BE49-F238E27FC236}">
                <a16:creationId xmlns:a16="http://schemas.microsoft.com/office/drawing/2014/main" id="{AD06F3B9-C69C-EC68-E875-5715711C73C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84192" y="570977"/>
            <a:ext cx="4281205" cy="5559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45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video>
              <p:cMediaNode>
                <p:cTn id="12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 descr="Texto&#10;&#10;Descrição gerada automaticamente">
            <a:extLst>
              <a:ext uri="{FF2B5EF4-FFF2-40B4-BE49-F238E27FC236}">
                <a16:creationId xmlns:a16="http://schemas.microsoft.com/office/drawing/2014/main" id="{8A462FEB-23FC-A3E2-41D6-F8DFB643B3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8210" y="1144006"/>
            <a:ext cx="9816935" cy="4579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54095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3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8" baseType="lpstr">
      <vt:lpstr>Tema do Office</vt:lpstr>
      <vt:lpstr>SAFE FLOOD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66</cp:revision>
  <dcterms:created xsi:type="dcterms:W3CDTF">2023-11-10T20:38:07Z</dcterms:created>
  <dcterms:modified xsi:type="dcterms:W3CDTF">2023-11-12T22:59:29Z</dcterms:modified>
</cp:coreProperties>
</file>

<file path=docProps/thumbnail.jpeg>
</file>